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23174" y="0"/>
            <a:ext cx="5097651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CPH1931</dc:creator>
  <dcterms:created xsi:type="dcterms:W3CDTF">2015-05-11T22:30:45Z</dcterms:created>
  <dcterms:modified xsi:type="dcterms:W3CDTF">2021-04-06T16:06:07Z</dcterms:modified>
</cp:coreProperties>
</file>